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9" d="100"/>
          <a:sy n="49" d="100"/>
        </p:scale>
        <p:origin x="1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a:xfrm>
            <a:off x="2692397" y="5037663"/>
            <a:ext cx="5214635" cy="279400"/>
          </a:xfrm>
        </p:spPr>
        <p:txBody>
          <a:bodyPr/>
          <a:lstStyle/>
          <a:p>
            <a:endParaRPr lang="en-AU"/>
          </a:p>
        </p:txBody>
      </p:sp>
      <p:sp>
        <p:nvSpPr>
          <p:cNvPr id="6" name="Slide Number Placeholder 5"/>
          <p:cNvSpPr>
            <a:spLocks noGrp="1"/>
          </p:cNvSpPr>
          <p:nvPr>
            <p:ph type="sldNum" sz="quarter" idx="12"/>
          </p:nvPr>
        </p:nvSpPr>
        <p:spPr>
          <a:xfrm>
            <a:off x="8956900" y="5037663"/>
            <a:ext cx="551167" cy="279400"/>
          </a:xfrm>
        </p:spPr>
        <p:txBody>
          <a:bodyPr/>
          <a:lstStyle/>
          <a:p>
            <a:fld id="{F9B3ED80-482D-41A3-9C3C-F4AB274203D8}" type="slidenum">
              <a:rPr lang="en-AU" smtClean="0"/>
              <a:t>‹#›</a:t>
            </a:fld>
            <a:endParaRPr lang="en-A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7495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214156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188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160437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7763DB-B036-480E-86EB-564671E01458}" type="datetimeFigureOut">
              <a:rPr lang="en-AU" smtClean="0"/>
              <a:t>30/07/2022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9B3ED80-482D-41A3-9C3C-F4AB274203D8}" type="slidenum">
              <a:rPr lang="en-AU" smtClean="0"/>
              <a:t>‹#›</a:t>
            </a:fld>
            <a:endParaRPr lang="en-A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73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7763DB-B036-480E-86EB-564671E01458}" type="datetimeFigureOut">
              <a:rPr lang="en-AU" smtClean="0"/>
              <a:t>30/07/2022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016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763DB-B036-480E-86EB-564671E01458}" type="datetimeFigureOut">
              <a:rPr lang="en-AU" smtClean="0"/>
              <a:t>30/07/2022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3561453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9560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3374532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763DB-B036-480E-86EB-564671E01458}" type="datetimeFigureOut">
              <a:rPr lang="en-AU" smtClean="0"/>
              <a:t>30/07/2022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221676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3048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9316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Tree>
    <p:extLst>
      <p:ext uri="{BB962C8B-B14F-4D97-AF65-F5344CB8AC3E}">
        <p14:creationId xmlns:p14="http://schemas.microsoft.com/office/powerpoint/2010/main" val="409267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9633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0516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491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763DB-B036-480E-86EB-564671E01458}" type="datetimeFigureOut">
              <a:rPr lang="en-AU" smtClean="0"/>
              <a:t>30/07/2022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9B3ED80-482D-41A3-9C3C-F4AB274203D8}" type="slidenum">
              <a:rPr lang="en-AU" smtClean="0"/>
              <a:t>‹#›</a:t>
            </a:fld>
            <a:endParaRPr lang="en-A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82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77763DB-B036-480E-86EB-564671E01458}" type="datetimeFigureOut">
              <a:rPr lang="en-AU" smtClean="0"/>
              <a:t>30/07/2022</a:t>
            </a:fld>
            <a:endParaRPr lang="en-A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A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B3ED80-482D-41A3-9C3C-F4AB274203D8}" type="slidenum">
              <a:rPr lang="en-AU" smtClean="0"/>
              <a:t>‹#›</a:t>
            </a:fld>
            <a:endParaRPr lang="en-AU"/>
          </a:p>
        </p:txBody>
      </p:sp>
    </p:spTree>
    <p:extLst>
      <p:ext uri="{BB962C8B-B14F-4D97-AF65-F5344CB8AC3E}">
        <p14:creationId xmlns:p14="http://schemas.microsoft.com/office/powerpoint/2010/main" val="22771120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2744" y="1429555"/>
            <a:ext cx="7482625" cy="1596980"/>
          </a:xfrm>
        </p:spPr>
        <p:txBody>
          <a:bodyPr/>
          <a:lstStyle/>
          <a:p>
            <a:r>
              <a:rPr lang="en-AU" b="1" dirty="0" smtClean="0"/>
              <a:t>Democratic Awareness with Legal Literacy</a:t>
            </a:r>
            <a:endParaRPr lang="en-AU" b="1" dirty="0"/>
          </a:p>
        </p:txBody>
      </p:sp>
      <p:sp>
        <p:nvSpPr>
          <p:cNvPr id="3" name="Subtitle 2"/>
          <p:cNvSpPr>
            <a:spLocks noGrp="1"/>
          </p:cNvSpPr>
          <p:nvPr>
            <p:ph type="subTitle" idx="1"/>
          </p:nvPr>
        </p:nvSpPr>
        <p:spPr/>
        <p:txBody>
          <a:bodyPr>
            <a:normAutofit/>
          </a:bodyPr>
          <a:lstStyle/>
          <a:p>
            <a:r>
              <a:rPr lang="en-AU" sz="4000" b="1" dirty="0" smtClean="0"/>
              <a:t>Dept. of Political Science</a:t>
            </a:r>
            <a:endParaRPr lang="en-AU" sz="4000" b="1" dirty="0"/>
          </a:p>
        </p:txBody>
      </p:sp>
    </p:spTree>
    <p:extLst>
      <p:ext uri="{BB962C8B-B14F-4D97-AF65-F5344CB8AC3E}">
        <p14:creationId xmlns:p14="http://schemas.microsoft.com/office/powerpoint/2010/main" val="1080235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u="sng" dirty="0" smtClean="0"/>
              <a:t>FIR: First Information Report</a:t>
            </a:r>
            <a:r>
              <a:rPr lang="en-AU" dirty="0" smtClean="0"/>
              <a:t/>
            </a:r>
            <a:br>
              <a:rPr lang="en-AU" dirty="0" smtClean="0"/>
            </a:br>
            <a:endParaRPr lang="en-AU" dirty="0"/>
          </a:p>
        </p:txBody>
      </p:sp>
      <p:sp>
        <p:nvSpPr>
          <p:cNvPr id="3" name="Content Placeholder 2"/>
          <p:cNvSpPr>
            <a:spLocks noGrp="1"/>
          </p:cNvSpPr>
          <p:nvPr>
            <p:ph idx="1"/>
          </p:nvPr>
        </p:nvSpPr>
        <p:spPr/>
        <p:txBody>
          <a:bodyPr/>
          <a:lstStyle/>
          <a:p>
            <a:r>
              <a:rPr lang="en-AU" dirty="0" smtClean="0"/>
              <a:t>FIR stands for First Information Report. It is a written document prepared by Police when they receive an information about a cognizable offence.</a:t>
            </a:r>
            <a:r>
              <a:rPr lang="en-AU" dirty="0"/>
              <a:t> It is a complaint generally filed by the victim or someone else on his/her behalf. When the FIR is registered by the Police, a signed copy is also given to the victim or the same person who filed the FIR. Police cannot refuse to register a FIR as it is against the law.</a:t>
            </a:r>
          </a:p>
        </p:txBody>
      </p:sp>
    </p:spTree>
    <p:extLst>
      <p:ext uri="{BB962C8B-B14F-4D97-AF65-F5344CB8AC3E}">
        <p14:creationId xmlns:p14="http://schemas.microsoft.com/office/powerpoint/2010/main" val="4157049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u="sng" dirty="0"/>
              <a:t>Rules to file an FIR</a:t>
            </a:r>
            <a:r>
              <a:rPr lang="en-AU" dirty="0"/>
              <a:t/>
            </a:r>
            <a:br>
              <a:rPr lang="en-AU" dirty="0"/>
            </a:b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Anyone can file an FIR who knows about the commission of the cognizable offence.</a:t>
            </a:r>
          </a:p>
          <a:p>
            <a:r>
              <a:rPr lang="en-AU" dirty="0" smtClean="0"/>
              <a:t>Police must write it down when the information about the commission of the cognizable offence is given orally.</a:t>
            </a:r>
          </a:p>
          <a:p>
            <a:r>
              <a:rPr lang="en-AU" dirty="0" smtClean="0"/>
              <a:t>The victim or the person who is filing the complaint has right to demand that the information recorded by police be read to him/her.</a:t>
            </a:r>
          </a:p>
          <a:p>
            <a:r>
              <a:rPr lang="en-AU" dirty="0" smtClean="0"/>
              <a:t>Once the information is recorded, it must be signed by the person giving the information. If the person cannot write, he or she can put the left thumb impression on the document.</a:t>
            </a:r>
            <a:endParaRPr lang="en-AU" dirty="0"/>
          </a:p>
        </p:txBody>
      </p:sp>
    </p:spTree>
    <p:extLst>
      <p:ext uri="{BB962C8B-B14F-4D97-AF65-F5344CB8AC3E}">
        <p14:creationId xmlns:p14="http://schemas.microsoft.com/office/powerpoint/2010/main" val="15331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5611"/>
            <a:ext cx="10515600" cy="1635616"/>
          </a:xfrm>
        </p:spPr>
        <p:txBody>
          <a:bodyPr>
            <a:normAutofit fontScale="90000"/>
          </a:bodyPr>
          <a:lstStyle/>
          <a:p>
            <a:r>
              <a:rPr lang="en-AU" sz="3600" b="1" dirty="0" smtClean="0"/>
              <a:t>The information in the FIR register is maintained at every police station. An FIR page contains the following information</a:t>
            </a:r>
            <a:r>
              <a:rPr lang="en-AU" dirty="0" smtClean="0"/>
              <a:t>.</a:t>
            </a:r>
            <a:endParaRPr lang="en-AU" dirty="0"/>
          </a:p>
        </p:txBody>
      </p:sp>
      <p:sp>
        <p:nvSpPr>
          <p:cNvPr id="3" name="Content Placeholder 2"/>
          <p:cNvSpPr>
            <a:spLocks noGrp="1"/>
          </p:cNvSpPr>
          <p:nvPr>
            <p:ph idx="1"/>
          </p:nvPr>
        </p:nvSpPr>
        <p:spPr>
          <a:xfrm>
            <a:off x="838200" y="2421227"/>
            <a:ext cx="10515600" cy="3755735"/>
          </a:xfrm>
        </p:spPr>
        <p:txBody>
          <a:bodyPr/>
          <a:lstStyle/>
          <a:p>
            <a:r>
              <a:rPr lang="en-AU" dirty="0" smtClean="0"/>
              <a:t>FIR number</a:t>
            </a:r>
          </a:p>
          <a:p>
            <a:r>
              <a:rPr lang="en-AU" dirty="0" smtClean="0"/>
              <a:t>Victim's name or the name of the person who reports the complaint</a:t>
            </a:r>
          </a:p>
          <a:p>
            <a:r>
              <a:rPr lang="en-AU" dirty="0" smtClean="0"/>
              <a:t>Name and description of the offender (if known)</a:t>
            </a:r>
          </a:p>
          <a:p>
            <a:r>
              <a:rPr lang="en-AU" dirty="0" smtClean="0"/>
              <a:t>Description of the offence</a:t>
            </a:r>
          </a:p>
          <a:p>
            <a:r>
              <a:rPr lang="en-AU" dirty="0" smtClean="0"/>
              <a:t>Place and time of the offence</a:t>
            </a:r>
          </a:p>
          <a:p>
            <a:r>
              <a:rPr lang="en-AU" dirty="0" smtClean="0"/>
              <a:t>Witnesses, if any.</a:t>
            </a:r>
            <a:endParaRPr lang="en-AU" dirty="0"/>
          </a:p>
        </p:txBody>
      </p:sp>
    </p:spTree>
    <p:extLst>
      <p:ext uri="{BB962C8B-B14F-4D97-AF65-F5344CB8AC3E}">
        <p14:creationId xmlns:p14="http://schemas.microsoft.com/office/powerpoint/2010/main" val="67290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r>
              <a:rPr lang="en-AU" sz="3600" b="1" dirty="0" smtClean="0"/>
              <a:t>Thank You</a:t>
            </a:r>
            <a:endParaRPr lang="en-AU" sz="3600" b="1" dirty="0"/>
          </a:p>
        </p:txBody>
      </p:sp>
    </p:spTree>
    <p:extLst>
      <p:ext uri="{BB962C8B-B14F-4D97-AF65-F5344CB8AC3E}">
        <p14:creationId xmlns:p14="http://schemas.microsoft.com/office/powerpoint/2010/main" val="3736802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40</TotalTime>
  <Words>259</Words>
  <Application>Microsoft Office PowerPoint</Application>
  <PresentationFormat>Widescreen</PresentationFormat>
  <Paragraphs>17</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Garamond</vt:lpstr>
      <vt:lpstr>Organic</vt:lpstr>
      <vt:lpstr>Democratic Awareness with Legal Literacy</vt:lpstr>
      <vt:lpstr>FIR: First Information Report </vt:lpstr>
      <vt:lpstr>Rules to file an FIR </vt:lpstr>
      <vt:lpstr>The information in the FIR register is maintained at every police station. An FIR page contains the following information.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Democratic Awareness with Legal Literacy</dc:title>
  <dc:creator>gt</dc:creator>
  <cp:lastModifiedBy>gt</cp:lastModifiedBy>
  <cp:revision>4</cp:revision>
  <dcterms:created xsi:type="dcterms:W3CDTF">2022-07-27T06:25:47Z</dcterms:created>
  <dcterms:modified xsi:type="dcterms:W3CDTF">2022-07-30T06:17:38Z</dcterms:modified>
</cp:coreProperties>
</file>